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0" r:id="rId6"/>
    <p:sldId id="270" r:id="rId7"/>
    <p:sldId id="261" r:id="rId8"/>
    <p:sldId id="262" r:id="rId9"/>
    <p:sldId id="269" r:id="rId10"/>
    <p:sldId id="265" r:id="rId11"/>
    <p:sldId id="274" r:id="rId12"/>
    <p:sldId id="263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3902" autoAdjust="0"/>
  </p:normalViewPr>
  <p:slideViewPr>
    <p:cSldViewPr snapToGrid="0">
      <p:cViewPr>
        <p:scale>
          <a:sx n="66" d="100"/>
          <a:sy n="66" d="100"/>
        </p:scale>
        <p:origin x="88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E834-288C-4D69-8A81-DD4E2925C8FE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61F68-8BC3-4764-9AE1-2060CC731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9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대학교를 거치면서 이후부터는 많은 발표를 하게 됩니다</a:t>
            </a:r>
            <a:r>
              <a:rPr lang="en-US" altLang="ko-KR" dirty="0"/>
              <a:t>. </a:t>
            </a:r>
            <a:r>
              <a:rPr lang="ko-KR" altLang="en-US" dirty="0"/>
              <a:t>그리고 다양한 상황에서 발표를 합니다</a:t>
            </a:r>
            <a:r>
              <a:rPr lang="en-US" altLang="ko-KR" dirty="0"/>
              <a:t>. </a:t>
            </a:r>
            <a:r>
              <a:rPr lang="ko-KR" altLang="en-US" dirty="0"/>
              <a:t>팀 과제 발표부터 큰 세미나에서 발표할 기회까지 다양합니다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1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모든 발표가 많은 사람들 </a:t>
            </a:r>
            <a:r>
              <a:rPr lang="ko-KR" altLang="en-US" dirty="0" err="1"/>
              <a:t>앞에서하는</a:t>
            </a:r>
            <a:r>
              <a:rPr lang="ko-KR" altLang="en-US" dirty="0"/>
              <a:t> 것은 아니며</a:t>
            </a:r>
            <a:r>
              <a:rPr lang="en-US" altLang="ko-KR" dirty="0"/>
              <a:t>, </a:t>
            </a:r>
            <a:r>
              <a:rPr lang="ko-KR" altLang="en-US" dirty="0"/>
              <a:t>화려한 디자인이 필요한 것도 아닙니다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2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90E05-9DB2-4036-B3F9-457A516C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50CDA-9B2C-4DA2-87FE-F845F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83E85-AB44-4400-9736-30A0FC20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2580-D1E6-4A8F-87C7-4556B714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50D85-B88B-4F46-9DE6-2E329F25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0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74F82-8FCA-4320-85D3-B1F6561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DA7E27-87CF-4EC1-BCF2-39D74F599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16DC7-9F2F-4EDC-992E-46348890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3D735-0653-49C3-B8E7-81F15CCE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6B772-FF23-4EB1-A03F-9EFB2EA9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5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2E38AC-AD0B-4C85-B3B1-2E83758A4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A5EC41-420D-4D1F-892B-9D62DDB41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EE9D-B978-44C0-AE58-51E6DEE1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6DEE9-3732-4661-8188-1B0191A7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DDE87-4B38-4FD3-9E9C-A47B1E3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3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62C6A-F63A-4EEF-917A-EA7FCE94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E3E2F-E0C8-433E-A95A-4B7BE67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03085-016F-4B95-A161-0098FD89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DC55-4D43-4CA0-8EC8-AFD0F4C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1ED71-AEBB-4875-B8BD-918CA1A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9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785B-B000-47EC-A15D-54BE3D67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F5954-3623-4D2A-8975-DBC44FED4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E402A-2D00-425A-97E3-CD8A3CB1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8E789-ED4C-4F8E-94FF-8E398E4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08675-5A34-40A1-A5D7-3EB74BBF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3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9A7D7-F585-4F16-94F2-80E4FEB8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D6DE2-E5DB-4CC8-9F4C-B1FCBC083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F6B29-0E64-404E-BD40-171DFE3D4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D6F07-41DA-40C1-94D2-21B0F278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44B26-4E82-41E4-8A62-ACD48A26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92678-2FC0-45F4-A49B-6E728394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2E200-EB4C-48CF-BA9E-5407D7F1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D935D-C04A-45FE-89C3-C7C122C2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179E7-EF08-447E-91D1-7D104640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B22DD5-BDEC-4355-951F-A45F79D5F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531A3-F3E9-415D-AE01-11DD6ADA4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68FF67-6EFE-4833-941C-F63E8699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A28B1E-269E-423E-BAB7-62F32422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8F6F37-79B7-41A1-8B1C-D227032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C0206-B905-4732-8A3B-CC162E7B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2DB930-73BE-4A01-8CC1-EB6D7D94C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B622F6-768D-4D95-8C37-01157E13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183922-75C3-4899-AEC0-0E638CE8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168B42-034E-4ADF-96BC-E8FAE757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EF3AD-DD45-49FB-983D-1BE78D8A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82B76-4EED-45BE-9CE7-D293D677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D6AF-E63B-4C81-B79C-AE9BE56C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37083-4014-43A0-B19D-27033070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C69B5C-6F2A-4FBF-B4C0-270BD9F30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C64E7-6E41-479B-AB42-3D709D26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D0BC2-1E0C-4FD4-80E4-A1D0F4DB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084D7-4A7D-4C7B-A0A3-FCCA83DF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5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71DDA-1FC5-44B7-AE26-FFA8412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BC82EA-039B-4D98-8F93-4F0FB8DBD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F5CBD-C94D-46FA-8102-43596667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3CD5C-DA1B-4CD1-97CE-B1D944A0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8081F-B72A-41CA-9BF7-6CA8215F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EA085-06C2-4AA3-8D39-2ADD3C0F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2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3002E7-401A-408F-8F34-46308348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E43B7-0FFE-45EB-8A2F-B31F5143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01CB1-532C-4A47-8388-BA5999891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361AD-3064-4020-B158-8E6748FEF1B1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0F4BF-5586-4862-B2A8-E27C38F3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3958D-107D-4F0B-9A86-6882BB02B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python/cpyth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EBEFF5F-C34A-4D68-BB1A-5062657A2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</a:t>
            </a:r>
            <a:r>
              <a:rPr lang="ko-KR" altLang="en-US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빠르게 만드는 </a:t>
            </a:r>
            <a:r>
              <a:rPr lang="en-US" altLang="ko-KR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endParaRPr lang="ko-KR" altLang="en-US" sz="3200" b="1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427E2-B737-4CEF-B91C-6705CA2D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12" y="1132115"/>
            <a:ext cx="9182976" cy="2069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26ADD0-4A57-400A-B635-B3F03388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4855659"/>
            <a:ext cx="142875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40AB0-2536-467B-9285-EA869808A285}"/>
              </a:ext>
            </a:extLst>
          </p:cNvPr>
          <p:cNvSpPr txBox="1"/>
          <p:nvPr/>
        </p:nvSpPr>
        <p:spPr>
          <a:xfrm>
            <a:off x="10520367" y="5725885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2019-06-28</a:t>
            </a: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임동욱</a:t>
            </a:r>
          </a:p>
        </p:txBody>
      </p:sp>
    </p:spTree>
    <p:extLst>
      <p:ext uri="{BB962C8B-B14F-4D97-AF65-F5344CB8AC3E}">
        <p14:creationId xmlns:p14="http://schemas.microsoft.com/office/powerpoint/2010/main" val="149631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DFAC6E-93C1-4645-AEDF-38CBCABB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1723098"/>
            <a:ext cx="6502400" cy="49918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3077029" y="2148114"/>
            <a:ext cx="3991428" cy="425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1397872" y="384967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미리보기 뷰</a:t>
            </a:r>
          </a:p>
        </p:txBody>
      </p:sp>
    </p:spTree>
    <p:extLst>
      <p:ext uri="{BB962C8B-B14F-4D97-AF65-F5344CB8AC3E}">
        <p14:creationId xmlns:p14="http://schemas.microsoft.com/office/powerpoint/2010/main" val="241679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DFAC6E-93C1-4645-AEDF-38CBCABB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1723098"/>
            <a:ext cx="6502400" cy="49918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7213600" y="2148114"/>
            <a:ext cx="1712686" cy="425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9496843" y="390836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부분</a:t>
            </a:r>
            <a:endParaRPr lang="en-US" altLang="ko-KR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7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57A0F1E-3FCE-414E-95C1-F8E01F4B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0117" y="1825625"/>
            <a:ext cx="5691765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424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80DABE-43FA-44A2-ABBF-B68C50DC8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7967" y="1825625"/>
            <a:ext cx="565606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844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4A506B-4537-43E4-849A-BE6A48B85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4428" y="1825625"/>
            <a:ext cx="570314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315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FC85C0-BB30-4BF9-84C6-83C401E30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4325" y="1825625"/>
            <a:ext cx="5643350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49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671" y="2766218"/>
            <a:ext cx="409665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0EE2CB-C826-4F51-9F43-A8954418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7F9065-141C-42E3-99B4-02E5695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5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ED7785-4CBB-4662-8AE4-2D63A0F6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054D5-4840-4D23-B66B-83BA5278F5A4}"/>
              </a:ext>
            </a:extLst>
          </p:cNvPr>
          <p:cNvSpPr txBox="1"/>
          <p:nvPr/>
        </p:nvSpPr>
        <p:spPr>
          <a:xfrm>
            <a:off x="8227623" y="4136572"/>
            <a:ext cx="312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클립보드에 들어있는 이미지는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‘F8’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바로 이미지 삽입 가능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67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DCA4-47D5-4E04-A9A9-D1B79644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098DB-5E75-40AC-98A4-5166E1A6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구성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4F82FE-CC24-485C-A2E9-D790249D8D2F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25CA861-6AA1-4E21-878C-BB30277B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템플릿 변경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92DA1-0234-40A0-B69D-0ACC89DD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템플릿 변경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039E3A-0110-4CC1-AC88-39AF6E98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9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7E8D7-C0DF-48AA-9A23-7A560E7B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DC5D8-2600-412B-B579-3AF3F16E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76250"/>
            <a:ext cx="774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5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D0685D-30B2-4716-B2F8-0FF0C1BB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3E4EC-EB97-4809-A735-C7F102A0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357187"/>
            <a:ext cx="8010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 저장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3E4EC-EB97-4809-A735-C7F102A0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357187"/>
            <a:ext cx="8010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01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DD7CB9-313D-418C-9935-68B0DBBA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발표자료 준비에 드는 시간을 대폭 단축시킬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에서도 복사 붙여넣기로 이쁘게 표현할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성공적으로 프로그램이 배포된다면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모바일에서도 수정할 수 있는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개발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PyQT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웹 표현이 가능한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electronJS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A327E-DBEA-4A71-9734-44B1B5A2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4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벽, 남자, 사람이(가) 표시된 사진&#10;&#10;자동 생성된 설명">
            <a:extLst>
              <a:ext uri="{FF2B5EF4-FFF2-40B4-BE49-F238E27FC236}">
                <a16:creationId xmlns:a16="http://schemas.microsoft.com/office/drawing/2014/main" id="{EBDF22B0-80DF-4685-BD22-F43039690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4" r="-1"/>
          <a:stretch/>
        </p:blipFill>
        <p:spPr>
          <a:xfrm>
            <a:off x="0" y="0"/>
            <a:ext cx="12191999" cy="7119792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6BDDA7-7A4A-496C-98F1-C83E9B8A8917}"/>
              </a:ext>
            </a:extLst>
          </p:cNvPr>
          <p:cNvSpPr/>
          <p:nvPr/>
        </p:nvSpPr>
        <p:spPr>
          <a:xfrm>
            <a:off x="1" y="0"/>
            <a:ext cx="12191999" cy="71197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EBA94DA-FA1E-42D2-8912-6644C3D9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8A7684-3E41-4DE1-9EA8-3A2621A7BC6E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18443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1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람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22C3EF8-3604-4624-A44D-2278CBC60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1" b="14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75ACFA-0C56-4110-A913-69B47B09EF86}"/>
              </a:ext>
            </a:extLst>
          </p:cNvPr>
          <p:cNvSpPr/>
          <p:nvPr/>
        </p:nvSpPr>
        <p:spPr>
          <a:xfrm>
            <a:off x="18660" y="-1"/>
            <a:ext cx="12191999" cy="711979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1C4E863-4D94-4EE8-BDDA-27248E4E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0D13EB-0BAB-4AF2-A0FC-7E84636EDEF0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18443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395D9-1019-4492-B9ED-3A9FF5D9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65F4B-0DEB-4A0D-A165-9733F9D7E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Quick point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가벼운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presentation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툴입니다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매우 빠른 시간에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power point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 수 있는 이유는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markdown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6" name="Picture 2" descr="markdownì ëí ì´ë¯¸ì§ ê²ìê²°ê³¼">
            <a:extLst>
              <a:ext uri="{FF2B5EF4-FFF2-40B4-BE49-F238E27FC236}">
                <a16:creationId xmlns:a16="http://schemas.microsoft.com/office/drawing/2014/main" id="{8600E9A7-A8C9-4560-9B4E-6319E3BA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1" y="3687378"/>
            <a:ext cx="2699658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EB3A4-A46A-4181-B1C4-8A39603A9EB4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A30DBF1-14C7-4EFB-BFFB-D1F0C011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395D9-1019-4492-B9ED-3A9FF5D9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pic>
        <p:nvPicPr>
          <p:cNvPr id="1026" name="Picture 2" descr="markdownì ëí ì´ë¯¸ì§ ê²ìê²°ê³¼">
            <a:extLst>
              <a:ext uri="{FF2B5EF4-FFF2-40B4-BE49-F238E27FC236}">
                <a16:creationId xmlns:a16="http://schemas.microsoft.com/office/drawing/2014/main" id="{8600E9A7-A8C9-4560-9B4E-6319E3BA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0" y="1808689"/>
            <a:ext cx="2699658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EB3A4-A46A-4181-B1C4-8A39603A9EB4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3DEADD-DF51-4699-A8CB-5FE7F75BA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6" t="13333" r="38494" b="23735"/>
          <a:stretch/>
        </p:blipFill>
        <p:spPr>
          <a:xfrm>
            <a:off x="6392634" y="2352208"/>
            <a:ext cx="4537961" cy="438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FCF2F-8734-4560-91E9-A6C2F71E9BC9}"/>
              </a:ext>
            </a:extLst>
          </p:cNvPr>
          <p:cNvSpPr txBox="1"/>
          <p:nvPr/>
        </p:nvSpPr>
        <p:spPr>
          <a:xfrm>
            <a:off x="783770" y="3757162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깔끔한 화면구성</a:t>
            </a:r>
            <a:r>
              <a:rPr lang="en-US" altLang="ko-KR" dirty="0"/>
              <a:t>(</a:t>
            </a:r>
            <a:r>
              <a:rPr lang="en-US" altLang="ko-KR" dirty="0" err="1"/>
              <a:t>css</a:t>
            </a:r>
            <a:r>
              <a:rPr lang="ko-KR" altLang="en-US" dirty="0"/>
              <a:t>로 수정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매우 적은 작업 시간</a:t>
            </a:r>
            <a:r>
              <a:rPr lang="en-US" altLang="ko-KR" dirty="0"/>
              <a:t>(</a:t>
            </a:r>
            <a:r>
              <a:rPr lang="ko-KR" altLang="en-US" dirty="0"/>
              <a:t>화면구성에 시간을 쓰지 않음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F2256-188E-41C3-ACC2-5B6EC78F78FF}"/>
              </a:ext>
            </a:extLst>
          </p:cNvPr>
          <p:cNvSpPr txBox="1"/>
          <p:nvPr/>
        </p:nvSpPr>
        <p:spPr>
          <a:xfrm>
            <a:off x="6164035" y="1695668"/>
            <a:ext cx="47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Python(</a:t>
            </a:r>
            <a:r>
              <a:rPr lang="en-US" altLang="ko-KR" dirty="0">
                <a:hlinkClick r:id="rId4"/>
              </a:rPr>
              <a:t>https://github.com/python/cpython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3DEC9E-17BD-4AD3-AC59-4027E4F01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0EB5E-0FC9-4A5D-BD55-58B79859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4D68C9-4524-4050-97A3-85B1B253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36" t="54659" r="52105" b="29965"/>
          <a:stretch/>
        </p:blipFill>
        <p:spPr>
          <a:xfrm>
            <a:off x="3635297" y="1690688"/>
            <a:ext cx="4693438" cy="173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76FAD-030C-449C-9F8E-296421F58FFA}"/>
              </a:ext>
            </a:extLst>
          </p:cNvPr>
          <p:cNvSpPr txBox="1"/>
          <p:nvPr/>
        </p:nvSpPr>
        <p:spPr>
          <a:xfrm>
            <a:off x="1179030" y="4380326"/>
            <a:ext cx="10281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저장이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 되지 않고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.PDF 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파일로만 가능</a:t>
            </a:r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전체화면 모드가 되지 않아서 바로 결과를 볼 수 없음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33AD5C-34D7-463C-A896-3A2053CB2DAB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3F36650-D83B-437F-8015-7F26E02E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4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ETC: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무료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 presentation tool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없거나 기능이 미흡함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87D9EA-025A-4610-B025-26938AB9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 같은 폴더에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.pptx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형식으로 저장 가능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(.pptx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로부터 불러오기 구현 예정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템플릿 지원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style, Dracula style,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 지원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6C6A10-493E-4C52-925C-6F0E0AD9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295</Words>
  <Application>Microsoft Office PowerPoint</Application>
  <PresentationFormat>와이드스크린</PresentationFormat>
  <Paragraphs>64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 ExtraBold</vt:lpstr>
      <vt:lpstr>나눔바른고딕 Light</vt:lpstr>
      <vt:lpstr>맑은 고딕</vt:lpstr>
      <vt:lpstr>Arial</vt:lpstr>
      <vt:lpstr>Office 테마</vt:lpstr>
      <vt:lpstr>PowerPoint 프레젠테이션</vt:lpstr>
      <vt:lpstr>목차</vt:lpstr>
      <vt:lpstr>01 개요</vt:lpstr>
      <vt:lpstr>01 개요</vt:lpstr>
      <vt:lpstr>01 개요</vt:lpstr>
      <vt:lpstr>01 개요</vt:lpstr>
      <vt:lpstr>02 기존 프로그램들의 한계점</vt:lpstr>
      <vt:lpstr>02 기존 프로그램들의 한계점</vt:lpstr>
      <vt:lpstr>03 Quick Point의 특징</vt:lpstr>
      <vt:lpstr>03 화면</vt:lpstr>
      <vt:lpstr>03 화면</vt:lpstr>
      <vt:lpstr>04 메뉴</vt:lpstr>
      <vt:lpstr>04 메뉴</vt:lpstr>
      <vt:lpstr>04 메뉴</vt:lpstr>
      <vt:lpstr>04 메뉴</vt:lpstr>
      <vt:lpstr>사용화면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 기대효과 및 향후계획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Point</dc:title>
  <dc:creator>Lim Donguk</dc:creator>
  <cp:lastModifiedBy>Lim Donguk</cp:lastModifiedBy>
  <cp:revision>15</cp:revision>
  <dcterms:created xsi:type="dcterms:W3CDTF">2019-06-24T07:21:35Z</dcterms:created>
  <dcterms:modified xsi:type="dcterms:W3CDTF">2019-06-27T09:47:37Z</dcterms:modified>
</cp:coreProperties>
</file>